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ஆதி தேவனே ஈசாயின் கிளையாய்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தாழ்மை சாயலாய் பூலோகில் ஜென்மித்தார்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விண்ணில் மகிழ்ச்சியாய் திரள்சேனை கீதம்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மண்ணிலே நாமொன்றாய் கூடியே பாடுவோம்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சாஷ்டாங்கம் செய்வோம் நாம்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தேவ ஆவியாய் தியாகத்தின் சாயலாய்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மாம்ச தேகமாய் லோகத்தின் மீட்புமாய்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பாவங்கள் போக்கினார் பகைமை நீக்கினார்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புதிய சிருஷ்டியாய் நம்மையும் மாற்றினார்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தேவனோடினைத்தார்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28700"/>
            <a:ext cx="8229600" cy="308610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5C1205"/>
                </a:solidFill>
              </a:rPr>
              <a:t>விண்ணில் ஓர்ஜோதி பாலனின் சாட்சியாய்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முன்னோக்கி செல்லவே சாஸ்திரிகள் கண்டனர்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மன்னர் இயேசுவை மானிடர் காணவே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தேசத்தின் எல்லைகள் எங்கிலும் செல்லுவோம்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5C1205"/>
                </a:solidFill>
              </a:rPr>
              <a:t>சாட்சியாய் வாழுவோம்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2024-11-10T10:40:03Z</dcterms:created>
  <dcterms:modified xsi:type="dcterms:W3CDTF">2024-11-10T10:40:03Z</dcterms:modified>
</cp:coreProperties>
</file>