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ஆரிரரோ சொல்லிப் பாடுங்கள்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தேவன் பிறந்ததால்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ஆரிரரோ சொல்லிப் பாடுங்கள்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இயேசு பாலன் பிறந்ததால்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ஆரிரரோ சொல்லிப் பாடுங்கள்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தேவன் பிறந்ததால்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1. தீர்க்கன் உரைத்தது நடந்திடவே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பாவம் யாவையும் போக்கிடவே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பூமியில் பாடுகள் அடைந்திடவே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தேவப் பாலன் தோன்றினார் — ஆரிரரோ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2. தேவனின் அன்பை நாம் உணர்ந்திடவே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வாழ்வினைப் பரிசுத்தமாக்கிடவே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மண்ணுலகும் இதைப் புரிந்திடவே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நம் தேவப் பாலன் தோன்றினார் — ஆரிரரோ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2024-11-10T10:40:03Z</dcterms:created>
  <dcterms:modified xsi:type="dcterms:W3CDTF">2024-11-10T10:40:03Z</dcterms:modified>
</cp:coreProperties>
</file>