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ஆரீரோ (3) பாலா ஆரீரோ பாலகனே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அற்புத பாலகனே (4) – ஆரீரோ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சிந்தை குளிர்ந்தவனாய்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கந்தை அணிந்தவனாய்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விந்தை நல் பாலகனாய்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வந்தீரோ பாரினிலே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கண்ணுறங்காய் விண்ணவனே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கன்னிமரி மடியிலே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ஆ…ஆ,,,,,ஆ….ஆ…..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ஆரீரோ (3) பாலா ஆரீரோ பாலகனே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கண்ணே கண்வளராய்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விண்ணவர் கோமகனாய்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பொன்னே மாணிக்கமே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மண்ணிலே மணிவிளக்கே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கண்ணுறங்காய் விண்ணவனே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கன்னிமரி மடியிலே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ஆ…ஆ,,,,,ஆ….ஆ…..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ஆரீரோ (3) பாலா ஆரீரோ பாலகனே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2024-11-10T10:40:03Z</dcterms:created>
  <dcterms:modified xsi:type="dcterms:W3CDTF">2024-11-10T10:40:03Z</dcterms:modified>
</cp:coreProperties>
</file>