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1. மெய் பக்தரே, நீர் விழித்தெழும்பும்,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சந்தோஷமாய் இந்நாள் வாழ்த்திடும்;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இன்றைக்கு லோக மீட்பர் ஜென்மித்தார்,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விண்ணோர் இவ்விந்தையைக் கொண்டாடினார்;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கர்த்தாதி கர்த்தர் மானிடனானார்,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ரட்சணிய கர்த்தாவகத் தோன்றினார்.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2. இதோ! நற்செய்தி கேளும்; இன்றைக்கே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இம்மானுவேல் தாவீதின் ஊரிலே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பூலோக மீட்பராகப் பிறந்தார்,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எல்லாருக்கும் சந்தோஷம் நல்குவார்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என்றே ஓர் தூதன் பெத்லேம் மேய்ப்பர்க்கே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இராவில் தோன்றி மொழிந்திட்டானே.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3 அந்நேரம் வானோர் கூட்டம் மகிழ்ந்து,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ஆனந்தப் பாட்டைப் பாடியும், இசைந்து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விண்ணில் கர்த்தாவுக்கு மா துதியும்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மண்ணில் நல்லோர்க்குச் சமாதானமும்,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என்றல்லேலூயா பாடி வாழ்த்தினார்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தெய்வீக அன்பின் மாண்பைப் போற்றினார்.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4. இச்செய்தி கேட்ட மேய்ப்பர் ஊருக்கு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அற்புத காட்சி காண விரைந்து,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யோசேப்புடன் தாய் மரியாளையும்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முன்னணைமீது தெய்வ சேயையும்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கண்டே, தெய்வன்பை எண்ணிப் போற்றினார்,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ஆனந்தமாய் தம் மந்தைக்கேகினார்.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5. கெட்டுப்போனோரை மீட்ட நேசமாம்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உன்னத அன்பைச் சிந்தை செய்வோம் நாம்;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தம்ஜென்மமுதல் சாவுமட்டுக்கும்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அப்பாலன் செய்த தெய்வ வாழ்க்கையும்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அன்போடு தியானம் செய்து வருவோம்,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நம் மீட்பர்பின்னே செல்ல நாடுவோம்.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6. அப்போது வான சேனைபோல் நாமும்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சங்கீதம் பாடலாம் எக்காலமும்;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இந்தக் கெம்பீர நாள் பிறந்தவர்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DFDFC"/>
                </a:solidFill>
              </a:rPr>
              <a:t>அந்நாள் நம்மேல் தம் ஜோதி வீசுவார்;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நம் ராயன் அன்பால் ரட்சிப் படைந்தோம்;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DFDFC"/>
                </a:solidFill>
              </a:rPr>
              <a:t>அவரின் நித்திய துதி பாடுவோம்.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2024-11-10T13:01:15Z</dcterms:created>
  <dcterms:modified xsi:type="dcterms:W3CDTF">2024-11-10T13:01:15Z</dcterms:modified>
</cp:coreProperties>
</file>