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அதிகாலையில் பாலனை தேடி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செல்வோம் நாம் யாவரும் கூடி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அந்த மாட்டையும் குடில் நாடி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தேவ பாலனை பணிந்திட வாரீர்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வாரீர் வாரீர் வாரீர்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நாம் செல்வோம்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1. அன்னைமா மரியின் மடிமேலே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மன்னன் மகவாகவே தோன்ற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விண் தூதர்கள் பாடல்கள் பாட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விரைவாக நாம் செல்வோம் கேட்க — அதி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2. மந்தை ஆயர்கள் யாவரும் அங்கே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அந்த மன்னவன் முன்னிலை நின்றே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தம் கந்தை குளிர்ந்திட போற்றும்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FFFFFF"/>
                </a:solidFill>
              </a:rPr>
              <a:t>நல்ல காட்சியை கண்டிட வாரீர் — அதி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2024-11-10T11:02:41Z</dcterms:created>
  <dcterms:modified xsi:type="dcterms:W3CDTF">2024-11-10T11:02:41Z</dcterms:modified>
</cp:coreProperties>
</file>